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90" r:id="rId7"/>
    <p:sldId id="261" r:id="rId8"/>
    <p:sldId id="264" r:id="rId9"/>
    <p:sldId id="263" r:id="rId10"/>
    <p:sldId id="262" r:id="rId11"/>
    <p:sldId id="267" r:id="rId12"/>
    <p:sldId id="265" r:id="rId13"/>
    <p:sldId id="266" r:id="rId14"/>
    <p:sldId id="272" r:id="rId15"/>
    <p:sldId id="268" r:id="rId16"/>
    <p:sldId id="274" r:id="rId17"/>
    <p:sldId id="269" r:id="rId18"/>
    <p:sldId id="270" r:id="rId19"/>
    <p:sldId id="286" r:id="rId20"/>
    <p:sldId id="275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84" d="100"/>
          <a:sy n="84" d="100"/>
        </p:scale>
        <p:origin x="1382" y="86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JP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pl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raspberrypi.org/learning/getting-started-with-picamera/workshee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29th,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en-US" b="1" dirty="0">
                <a:solidFill>
                  <a:schemeClr val="tx1"/>
                </a:solidFill>
              </a:rPr>
              <a:t>Active</a:t>
            </a:r>
          </a:p>
          <a:p>
            <a:r>
              <a:rPr lang="en-US" dirty="0">
                <a:solidFill>
                  <a:schemeClr val="tx1"/>
                </a:solidFill>
              </a:rPr>
              <a:t>NASA RMC 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>
                <a:solidFill>
                  <a:schemeClr val="tx1"/>
                </a:solidFill>
              </a:rPr>
              <a:t>SCORE Crane Machine</a:t>
            </a:r>
          </a:p>
          <a:p>
            <a:pPr marL="34290" indent="0">
              <a:buNone/>
            </a:pPr>
            <a:r>
              <a:rPr lang="en-US" b="1" dirty="0">
                <a:solidFill>
                  <a:schemeClr val="tx1"/>
                </a:solidFill>
              </a:rPr>
              <a:t>Proposed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 err="1">
                <a:solidFill>
                  <a:schemeClr val="tx1"/>
                </a:solidFill>
              </a:rPr>
              <a:t>Telsa</a:t>
            </a:r>
            <a:r>
              <a:rPr lang="en-US" dirty="0">
                <a:solidFill>
                  <a:schemeClr val="tx1"/>
                </a:solidFill>
              </a:rPr>
              <a:t> Coil</a:t>
            </a:r>
          </a:p>
          <a:p>
            <a:r>
              <a:rPr lang="en-US" dirty="0">
                <a:solidFill>
                  <a:schemeClr val="tx1"/>
                </a:solidFill>
              </a:rPr>
              <a:t>BB-8 robot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22" y="245578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72" y="288431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367788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the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52" y="4076700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10/2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676400"/>
            <a:ext cx="80581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4595094"/>
            <a:chOff x="422910" y="304799"/>
            <a:chExt cx="6080760" cy="3878854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 Order Forms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5083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SPARC T-Shirt is a Blue Jean colored short sleeve Comfort Color T-Shirt.  Please fill out the following information, paper clip cash or check for the respective amount, and give it to a SPARC Officer or Dr. </a:t>
              </a:r>
              <a:r>
                <a:rPr lang="en-US" sz="1200" dirty="0" err="1"/>
                <a:t>Roppel</a:t>
              </a:r>
              <a:r>
                <a:rPr lang="en-US" sz="1200" dirty="0"/>
                <a:t>.</a:t>
              </a:r>
            </a:p>
            <a:p>
              <a:endParaRPr lang="en-US" sz="1400" dirty="0"/>
            </a:p>
            <a:p>
              <a:r>
                <a:rPr lang="en-US" dirty="0"/>
                <a:t>First Name:________________</a:t>
              </a:r>
            </a:p>
            <a:p>
              <a:r>
                <a:rPr lang="en-US" dirty="0"/>
                <a:t>Last Name:________________</a:t>
              </a:r>
            </a:p>
            <a:p>
              <a:r>
                <a:rPr lang="en-US" dirty="0"/>
                <a:t>Auburn Email: _______</a:t>
              </a:r>
              <a:r>
                <a:rPr lang="en-US" sz="1100" dirty="0"/>
                <a:t>@auburn.edu</a:t>
              </a:r>
            </a:p>
            <a:p>
              <a:endParaRPr lang="en-US" sz="1100" dirty="0"/>
            </a:p>
            <a:p>
              <a:r>
                <a:rPr lang="en-US" dirty="0"/>
                <a:t>Circle a Size: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2658323"/>
              <a:ext cx="2922270" cy="147732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10108" y="3711134"/>
            <a:ext cx="1620752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dirty="0"/>
              <a:t>Thursday, September 29</a:t>
            </a:r>
            <a:r>
              <a:rPr lang="en-US" sz="2400" baseline="30000" dirty="0"/>
              <a:t>th</a:t>
            </a:r>
            <a:r>
              <a:rPr lang="en-US" sz="2400" dirty="0"/>
              <a:t>- Raspberry Pi/Linux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6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 err="1">
                <a:solidFill>
                  <a:schemeClr val="tx1"/>
                </a:solidFill>
              </a:rPr>
              <a:t>Solidworks</a:t>
            </a:r>
            <a:r>
              <a:rPr lang="en-US" sz="2400" dirty="0">
                <a:solidFill>
                  <a:schemeClr val="tx1"/>
                </a:solidFill>
              </a:rPr>
              <a:t>/3D Design</a:t>
            </a:r>
          </a:p>
          <a:p>
            <a:r>
              <a:rPr lang="en-US" sz="2400" b="1" i="1" dirty="0">
                <a:solidFill>
                  <a:schemeClr val="tx1"/>
                </a:solidFill>
              </a:rPr>
              <a:t>Thursday, October 13</a:t>
            </a:r>
            <a:r>
              <a:rPr lang="en-US" sz="2400" b="1" i="1" baseline="30000" dirty="0">
                <a:solidFill>
                  <a:schemeClr val="tx1"/>
                </a:solidFill>
              </a:rPr>
              <a:t>th</a:t>
            </a:r>
            <a:r>
              <a:rPr lang="en-US" sz="2400" b="1" i="1" dirty="0">
                <a:solidFill>
                  <a:schemeClr val="tx1"/>
                </a:solidFill>
              </a:rPr>
              <a:t> - No Meeting for Fall Break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TAZ </a:t>
            </a:r>
            <a:r>
              <a:rPr lang="en-US" sz="2400" dirty="0" err="1">
                <a:solidFill>
                  <a:schemeClr val="tx1"/>
                </a:solidFill>
              </a:rPr>
              <a:t>LulzBot</a:t>
            </a:r>
            <a:r>
              <a:rPr lang="en-US" sz="2400" dirty="0">
                <a:solidFill>
                  <a:schemeClr val="tx1"/>
                </a:solidFill>
              </a:rPr>
              <a:t>/3D Printing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Github/Version Control Software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Robotics/Control Systems(?)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– Printed Circuit Board Design(?)</a:t>
            </a:r>
            <a:endParaRPr lang="en-US" sz="2400" dirty="0"/>
          </a:p>
          <a:p>
            <a:pPr marL="3429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*meeting topics may be subject to change as needed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5466101" cy="428798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Raspberry Pi is a relatively inexpensive single board computer.</a:t>
            </a:r>
          </a:p>
          <a:p>
            <a:r>
              <a:rPr lang="en-US" dirty="0">
                <a:solidFill>
                  <a:schemeClr val="tx1"/>
                </a:solidFill>
              </a:rPr>
              <a:t>Only $5 for Zero or $35 for more powerful one</a:t>
            </a:r>
          </a:p>
          <a:p>
            <a:r>
              <a:rPr lang="en-US" dirty="0">
                <a:solidFill>
                  <a:schemeClr val="tx1"/>
                </a:solidFill>
              </a:rPr>
              <a:t>Capable of running operating systems such as </a:t>
            </a:r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Linux, </a:t>
            </a:r>
            <a:r>
              <a:rPr lang="en-US" dirty="0" err="1">
                <a:solidFill>
                  <a:schemeClr val="tx1"/>
                </a:solidFill>
              </a:rPr>
              <a:t>Debian</a:t>
            </a:r>
            <a:r>
              <a:rPr lang="en-US" dirty="0">
                <a:solidFill>
                  <a:schemeClr val="tx1"/>
                </a:solidFill>
              </a:rPr>
              <a:t> Linux, Windows 10 IOT, etc.</a:t>
            </a:r>
          </a:p>
          <a:p>
            <a:r>
              <a:rPr lang="en-US" dirty="0">
                <a:solidFill>
                  <a:schemeClr val="tx1"/>
                </a:solidFill>
              </a:rPr>
              <a:t>Originally released in February 2012.</a:t>
            </a:r>
          </a:p>
          <a:p>
            <a:r>
              <a:rPr lang="en-US" dirty="0">
                <a:solidFill>
                  <a:schemeClr val="tx1"/>
                </a:solidFill>
              </a:rPr>
              <a:t>Has USB ports, video outputs, and an audio output.</a:t>
            </a:r>
          </a:p>
          <a:p>
            <a:r>
              <a:rPr lang="en-US" dirty="0">
                <a:solidFill>
                  <a:schemeClr val="tx1"/>
                </a:solidFill>
              </a:rPr>
              <a:t>Is capable of connecting to the internet through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or Ethernet.</a:t>
            </a:r>
          </a:p>
          <a:p>
            <a:r>
              <a:rPr lang="en-US" dirty="0">
                <a:solidFill>
                  <a:schemeClr val="tx1"/>
                </a:solidFill>
              </a:rPr>
              <a:t>Has General Purpose Input and Output Pins (GPIO) to control electronic circuits.</a:t>
            </a:r>
          </a:p>
          <a:p>
            <a:endParaRPr lang="en-US" dirty="0"/>
          </a:p>
        </p:txBody>
      </p:sp>
      <p:pic>
        <p:nvPicPr>
          <p:cNvPr id="4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09" y="2381390"/>
            <a:ext cx="2796540" cy="158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4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Versions of the Pi</a:t>
            </a:r>
          </a:p>
        </p:txBody>
      </p:sp>
      <p:pic>
        <p:nvPicPr>
          <p:cNvPr id="1026" name="Picture 2" descr="http://raspi.tv/wp-content/uploads/2016/03/Pi-Family-Photo-29Feb2016_1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75" y="1638928"/>
            <a:ext cx="6431189" cy="492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99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iagram of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" y="404813"/>
            <a:ext cx="8631999" cy="58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78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Pi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5672858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Pi main storage is on an SD card 4GB or greater.</a:t>
            </a:r>
          </a:p>
          <a:p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Linux is most highly supported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Download </a:t>
            </a:r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or NOOBS from Raspberry Pi website.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https://www.raspberrypi.org/downloads/raspbian/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Follow the installation guide.</a:t>
            </a:r>
          </a:p>
          <a:p>
            <a:r>
              <a:rPr lang="en-US" dirty="0">
                <a:solidFill>
                  <a:schemeClr val="tx1"/>
                </a:solidFill>
              </a:rPr>
              <a:t>Will require you to download an SD image writer.</a:t>
            </a:r>
          </a:p>
          <a:p>
            <a:r>
              <a:rPr lang="en-US" dirty="0">
                <a:solidFill>
                  <a:schemeClr val="tx1"/>
                </a:solidFill>
              </a:rPr>
              <a:t>If display does not work a setting may need adjusted in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file.</a:t>
            </a:r>
          </a:p>
          <a:p>
            <a:endParaRPr lang="en-US" dirty="0"/>
          </a:p>
        </p:txBody>
      </p:sp>
      <p:pic>
        <p:nvPicPr>
          <p:cNvPr id="4098" name="Picture 2" descr="Image result for raspberry pi sd 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076" y="358590"/>
            <a:ext cx="2284157" cy="160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raspb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78" y="2216970"/>
            <a:ext cx="2236355" cy="188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6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490624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Linux is an open source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It is used in many products and servers.</a:t>
            </a:r>
          </a:p>
          <a:p>
            <a:r>
              <a:rPr lang="en-US" dirty="0">
                <a:solidFill>
                  <a:schemeClr val="tx1"/>
                </a:solidFill>
              </a:rPr>
              <a:t>Allows full customization.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software development.</a:t>
            </a:r>
          </a:p>
          <a:p>
            <a:r>
              <a:rPr lang="en-US" dirty="0">
                <a:solidFill>
                  <a:schemeClr val="tx1"/>
                </a:solidFill>
              </a:rPr>
              <a:t>Hundreds of free distros.</a:t>
            </a:r>
          </a:p>
          <a:p>
            <a:r>
              <a:rPr lang="en-US" dirty="0">
                <a:solidFill>
                  <a:schemeClr val="tx1"/>
                </a:solidFill>
              </a:rPr>
              <a:t>Most have a Graphics User Interface (GUI).</a:t>
            </a:r>
          </a:p>
          <a:p>
            <a:r>
              <a:rPr lang="en-US" dirty="0">
                <a:solidFill>
                  <a:schemeClr val="tx1"/>
                </a:solidFill>
              </a:rPr>
              <a:t>Use the terminal for full customization.</a:t>
            </a:r>
          </a:p>
        </p:txBody>
      </p:sp>
      <p:pic>
        <p:nvPicPr>
          <p:cNvPr id="3074" name="Picture 2" descr="Image result for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82" y="280728"/>
            <a:ext cx="3037320" cy="167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0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Boot up by applying power using Micro USB.</a:t>
            </a:r>
          </a:p>
          <a:p>
            <a:r>
              <a:rPr lang="en-US" dirty="0">
                <a:solidFill>
                  <a:schemeClr val="tx1"/>
                </a:solidFill>
              </a:rPr>
              <a:t>Make change to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 if no display.</a:t>
            </a:r>
          </a:p>
          <a:p>
            <a:r>
              <a:rPr lang="en-US" dirty="0">
                <a:solidFill>
                  <a:schemeClr val="tx1"/>
                </a:solidFill>
              </a:rPr>
              <a:t>Username is “pi”</a:t>
            </a:r>
          </a:p>
          <a:p>
            <a:r>
              <a:rPr lang="en-US" dirty="0">
                <a:solidFill>
                  <a:schemeClr val="tx1"/>
                </a:solidFill>
              </a:rPr>
              <a:t>Password is “raspberry” by default.</a:t>
            </a:r>
          </a:p>
          <a:p>
            <a:r>
              <a:rPr lang="en-US" dirty="0">
                <a:solidFill>
                  <a:schemeClr val="tx1"/>
                </a:solidFill>
              </a:rPr>
              <a:t>Open up terminal.</a:t>
            </a:r>
          </a:p>
          <a:p>
            <a:r>
              <a:rPr lang="en-US" dirty="0">
                <a:solidFill>
                  <a:schemeClr val="tx1"/>
                </a:solidFill>
              </a:rPr>
              <a:t>Type in commands.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9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and Python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Network: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Download files- </a:t>
            </a:r>
            <a:r>
              <a:rPr lang="en-US" dirty="0" err="1">
                <a:solidFill>
                  <a:schemeClr val="tx1"/>
                </a:solidFill>
              </a:rPr>
              <a:t>wget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https://www.example.com/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Check connection- ping -c 4 google.com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Ultimate network utility- </a:t>
            </a:r>
            <a:r>
              <a:rPr lang="en-US" dirty="0" err="1">
                <a:solidFill>
                  <a:schemeClr val="tx1"/>
                </a:solidFill>
              </a:rPr>
              <a:t>ifconfig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Python: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installation if not installed- </a:t>
            </a:r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apt-get install python3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create new file- </a:t>
            </a:r>
            <a:r>
              <a:rPr lang="en-US" dirty="0" err="1">
                <a:solidFill>
                  <a:schemeClr val="tx1"/>
                </a:solidFill>
              </a:rPr>
              <a:t>nano</a:t>
            </a:r>
            <a:r>
              <a:rPr lang="en-US" dirty="0">
                <a:solidFill>
                  <a:schemeClr val="tx1"/>
                </a:solidFill>
              </a:rPr>
              <a:t> filename.py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run file- </a:t>
            </a:r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python filename.py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3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GPIO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6290169" cy="40386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#imports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 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RPi.GPIO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as GPIO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 time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GPIO.setmode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(GPIO.BCM) #sets pin numbers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GPIO.setup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(11, GPIO.OUT)  #sets pin 11/GPIO 17 to output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in range(0,50):  #start loop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pin,GPIO.HIGH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#turn LED on  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  #wait one second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pin,GPIO.LOW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  #turn LED off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  #wait one second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GPIO.cleanup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#reset GPIO</a:t>
            </a:r>
          </a:p>
        </p:txBody>
      </p:sp>
    </p:spTree>
    <p:extLst>
      <p:ext uri="{BB962C8B-B14F-4D97-AF65-F5344CB8AC3E}">
        <p14:creationId xmlns:p14="http://schemas.microsoft.com/office/powerpoint/2010/main" val="529807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Pi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880819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https://www.raspberrypi.org/learning/getting-started-with-picamera/worksheet/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Plug in Camera</a:t>
            </a:r>
          </a:p>
          <a:p>
            <a:r>
              <a:rPr lang="en-US" dirty="0">
                <a:solidFill>
                  <a:schemeClr val="tx1"/>
                </a:solidFill>
              </a:rPr>
              <a:t>Press Menu&gt;Preference&gt;Raspberry Pi Configuration&gt;Interfaces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sure Camera is enabled</a:t>
            </a:r>
          </a:p>
        </p:txBody>
      </p:sp>
      <p:pic>
        <p:nvPicPr>
          <p:cNvPr id="6147" name="Picture 3" descr="http://andrewke.org/wp-content/uploads/2015/02/Camer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" b="97000" l="6750" r="92500">
                        <a14:foregroundMark x1="80417" y1="19222" x2="76667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37" y="3409623"/>
            <a:ext cx="4261138" cy="31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Camera with Python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57251" y="2114027"/>
            <a:ext cx="3203021" cy="1904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import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time import sleep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 =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camera.rotation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=0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camera.start_preview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sleep(10)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camera.stop_preview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857251" y="4204486"/>
            <a:ext cx="4670338" cy="4004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camera.capture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('/home/pi/Desktop/image.jpg') </a:t>
            </a: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857250" y="4791111"/>
            <a:ext cx="4415790" cy="11626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camera.start_preview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camera.start_recording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('/home/pi/video.h264') sleep(10)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camera.stop_recording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camera.stop_preview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4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Engineering Parent Homecoming Tailgate</a:t>
            </a:r>
          </a:p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October 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, 2016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3-4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580159" cy="4061452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57" y="1965960"/>
            <a:ext cx="2590036" cy="19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71987" y="390848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7" y="421282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64716" y="6395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299"/>
            <a:ext cx="5438393" cy="39889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Great project for new members.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1838758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31057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 Pi</a:t>
            </a:r>
          </a:p>
        </p:txBody>
      </p:sp>
      <p:pic>
        <p:nvPicPr>
          <p:cNvPr id="2050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30" y="3598461"/>
            <a:ext cx="2092124" cy="20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93366" y="549549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2357</TotalTime>
  <Words>1623</Words>
  <Application>Microsoft Office PowerPoint</Application>
  <PresentationFormat>On-screen Show (4:3)</PresentationFormat>
  <Paragraphs>273</Paragraphs>
  <Slides>30</Slides>
  <Notes>0</Notes>
  <HiddenSlides>6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Cambria Math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RC Hobbyist Club (RCHC)</vt:lpstr>
      <vt:lpstr>Projects: NASA Robotics Mining Competition</vt:lpstr>
      <vt:lpstr>Projects: Augmented Reality Helmet</vt:lpstr>
      <vt:lpstr>Projects: Automated Lab</vt:lpstr>
      <vt:lpstr>Projects: Tesla Coil</vt:lpstr>
      <vt:lpstr>Projects: SCORE Crane Machine</vt:lpstr>
      <vt:lpstr>Projects: MAGLEV</vt:lpstr>
      <vt:lpstr>Projects: Quadcopter</vt:lpstr>
      <vt:lpstr>Projects: BB-8 robot</vt:lpstr>
      <vt:lpstr>Review of Current Projects</vt:lpstr>
      <vt:lpstr>Meetings Schedule: Week of 10/2</vt:lpstr>
      <vt:lpstr>Project Proposal Form</vt:lpstr>
      <vt:lpstr>Project Item Order Form</vt:lpstr>
      <vt:lpstr>PowerPoint Presentation</vt:lpstr>
      <vt:lpstr>Maker Training Sessions</vt:lpstr>
      <vt:lpstr>What is a Raspberry Pi?</vt:lpstr>
      <vt:lpstr>Different Versions of the Pi</vt:lpstr>
      <vt:lpstr>PowerPoint Presentation</vt:lpstr>
      <vt:lpstr>Setting up the Pi SD Card</vt:lpstr>
      <vt:lpstr>What is Linux?</vt:lpstr>
      <vt:lpstr>Additional Notes</vt:lpstr>
      <vt:lpstr>Network and Python Commands</vt:lpstr>
      <vt:lpstr>Using GPIO with Python</vt:lpstr>
      <vt:lpstr>Using the Pi Camera</vt:lpstr>
      <vt:lpstr>Using the Camera with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104</cp:revision>
  <dcterms:created xsi:type="dcterms:W3CDTF">2016-09-03T15:20:58Z</dcterms:created>
  <dcterms:modified xsi:type="dcterms:W3CDTF">2018-08-24T21:31:37Z</dcterms:modified>
</cp:coreProperties>
</file>